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E65F7C-A381-1BE5-F08E-6324387705FB}" name="Nadia Klemm" initials="NK" userId="S::Nadia.Klemm@wwf.ch::4592a83c-c898-49f7-b59a-0e9f40c8875c" providerId="AD"/>
  <p188:author id="{122109BB-9B20-65B9-1DC7-BEAE30B5E93C}" name="Aline Junod" initials="AJ" userId="S::aline.junod@wwf.ch::b1034379-e65d-412e-8557-822edaa81312" providerId="AD"/>
  <p188:author id="{64973CC9-53C7-9361-D97B-7DDEB5650D0A}" name="Dina Walser" initials="DW" userId="S::Dina.Walser@wwf.ch::d293cb59-74d6-4484-886b-1d69c8831d2b" providerId="AD"/>
  <p188:author id="{C3ED3DF3-C155-26FC-C1A4-B364714DB389}" name="Noelle Siegenthaler" initials="NS" userId="S::noelle.siegenthaler@wwf.ch::73bfc64a-91e1-4f51-9801-09397adffa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860" autoAdjust="0"/>
  </p:normalViewPr>
  <p:slideViewPr>
    <p:cSldViewPr snapToGrid="0">
      <p:cViewPr varScale="1">
        <p:scale>
          <a:sx n="87" d="100"/>
          <a:sy n="87" d="100"/>
        </p:scale>
        <p:origin x="14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le Siegenthaler" userId="73bfc64a-91e1-4f51-9801-09397adffa2a" providerId="ADAL" clId="{CD208D6B-83B4-4DD7-9393-CCD3B6640DA3}"/>
    <pc:docChg chg="custSel modSld">
      <pc:chgData name="Noelle Siegenthaler" userId="73bfc64a-91e1-4f51-9801-09397adffa2a" providerId="ADAL" clId="{CD208D6B-83B4-4DD7-9393-CCD3B6640DA3}" dt="2022-11-18T09:22:04.406" v="30"/>
      <pc:docMkLst>
        <pc:docMk/>
      </pc:docMkLst>
      <pc:sldChg chg="modSp mod addCm modCm">
        <pc:chgData name="Noelle Siegenthaler" userId="73bfc64a-91e1-4f51-9801-09397adffa2a" providerId="ADAL" clId="{CD208D6B-83B4-4DD7-9393-CCD3B6640DA3}" dt="2022-11-18T09:22:04.406" v="30"/>
        <pc:sldMkLst>
          <pc:docMk/>
          <pc:sldMk cId="2238828332" sldId="257"/>
        </pc:sldMkLst>
        <pc:spChg chg="mod">
          <ac:chgData name="Noelle Siegenthaler" userId="73bfc64a-91e1-4f51-9801-09397adffa2a" providerId="ADAL" clId="{CD208D6B-83B4-4DD7-9393-CCD3B6640DA3}" dt="2022-11-17T12:27:47.998" v="26" actId="20577"/>
          <ac:spMkLst>
            <pc:docMk/>
            <pc:sldMk cId="2238828332" sldId="257"/>
            <ac:spMk id="3" creationId="{7716E030-2258-8326-A380-1069DD1C1EC6}"/>
          </ac:spMkLst>
        </pc:spChg>
      </pc:sldChg>
    </pc:docChg>
  </pc:docChgLst>
  <pc:docChgLst>
    <pc:chgData name="Aline Junod" userId="S::aline.junod@wwf.ch::b1034379-e65d-412e-8557-822edaa81312" providerId="AD" clId="Web-{67909342-7EFF-BE6E-6D43-9032F97EC578}"/>
    <pc:docChg chg="mod modSld">
      <pc:chgData name="Aline Junod" userId="S::aline.junod@wwf.ch::b1034379-e65d-412e-8557-822edaa81312" providerId="AD" clId="Web-{67909342-7EFF-BE6E-6D43-9032F97EC578}" dt="2022-11-25T13:46:10.411" v="7" actId="20577"/>
      <pc:docMkLst>
        <pc:docMk/>
      </pc:docMkLst>
      <pc:sldChg chg="addCm">
        <pc:chgData name="Aline Junod" userId="S::aline.junod@wwf.ch::b1034379-e65d-412e-8557-822edaa81312" providerId="AD" clId="Web-{67909342-7EFF-BE6E-6D43-9032F97EC578}" dt="2022-11-25T13:43:41.160" v="1"/>
        <pc:sldMkLst>
          <pc:docMk/>
          <pc:sldMk cId="2238828332" sldId="257"/>
        </pc:sldMkLst>
      </pc:sldChg>
      <pc:sldChg chg="modSp addCm">
        <pc:chgData name="Aline Junod" userId="S::aline.junod@wwf.ch::b1034379-e65d-412e-8557-822edaa81312" providerId="AD" clId="Web-{67909342-7EFF-BE6E-6D43-9032F97EC578}" dt="2022-11-25T13:46:10.411" v="7" actId="20577"/>
        <pc:sldMkLst>
          <pc:docMk/>
          <pc:sldMk cId="79049408" sldId="259"/>
        </pc:sldMkLst>
        <pc:spChg chg="mod">
          <ac:chgData name="Aline Junod" userId="S::aline.junod@wwf.ch::b1034379-e65d-412e-8557-822edaa81312" providerId="AD" clId="Web-{67909342-7EFF-BE6E-6D43-9032F97EC578}" dt="2022-11-25T13:46:10.411" v="7" actId="20577"/>
          <ac:spMkLst>
            <pc:docMk/>
            <pc:sldMk cId="79049408" sldId="259"/>
            <ac:spMk id="5" creationId="{855613DE-BD4A-41D5-EA07-DA831E5B81DB}"/>
          </ac:spMkLst>
        </pc:spChg>
      </pc:sldChg>
    </pc:docChg>
  </pc:docChgLst>
  <pc:docChgLst>
    <pc:chgData name="Jeannine Hangartner" userId="S::jeannine.hangartner_silviva.ch#ext#@wwfschweiz.onmicrosoft.com::c6f2cb94-d1fb-4cc9-8d11-138f6f666d93" providerId="AD" clId="Web-{B5916BE3-B1C9-4E8C-AA81-836BF1470B75}"/>
    <pc:docChg chg="modSld">
      <pc:chgData name="Jeannine Hangartner" userId="S::jeannine.hangartner_silviva.ch#ext#@wwfschweiz.onmicrosoft.com::c6f2cb94-d1fb-4cc9-8d11-138f6f666d93" providerId="AD" clId="Web-{B5916BE3-B1C9-4E8C-AA81-836BF1470B75}" dt="2022-10-20T09:22:55.630" v="56" actId="20577"/>
      <pc:docMkLst>
        <pc:docMk/>
      </pc:docMkLst>
      <pc:sldChg chg="modSp">
        <pc:chgData name="Jeannine Hangartner" userId="S::jeannine.hangartner_silviva.ch#ext#@wwfschweiz.onmicrosoft.com::c6f2cb94-d1fb-4cc9-8d11-138f6f666d93" providerId="AD" clId="Web-{B5916BE3-B1C9-4E8C-AA81-836BF1470B75}" dt="2022-10-20T09:22:55.630" v="56" actId="20577"/>
        <pc:sldMkLst>
          <pc:docMk/>
          <pc:sldMk cId="2238828332" sldId="257"/>
        </pc:sldMkLst>
        <pc:spChg chg="mod">
          <ac:chgData name="Jeannine Hangartner" userId="S::jeannine.hangartner_silviva.ch#ext#@wwfschweiz.onmicrosoft.com::c6f2cb94-d1fb-4cc9-8d11-138f6f666d93" providerId="AD" clId="Web-{B5916BE3-B1C9-4E8C-AA81-836BF1470B75}" dt="2022-10-20T09:22:55.630" v="56" actId="20577"/>
          <ac:spMkLst>
            <pc:docMk/>
            <pc:sldMk cId="2238828332" sldId="257"/>
            <ac:spMk id="3" creationId="{7716E030-2258-8326-A380-1069DD1C1EC6}"/>
          </ac:spMkLst>
        </pc:spChg>
      </pc:sldChg>
    </pc:docChg>
  </pc:docChgLst>
  <pc:docChgLst>
    <pc:chgData name="Nadia Klemm" userId="4592a83c-c898-49f7-b59a-0e9f40c8875c" providerId="ADAL" clId="{55BAE434-3545-4821-90E4-62A73D33BEB2}"/>
    <pc:docChg chg="">
      <pc:chgData name="Nadia Klemm" userId="4592a83c-c898-49f7-b59a-0e9f40c8875c" providerId="ADAL" clId="{55BAE434-3545-4821-90E4-62A73D33BEB2}" dt="2022-12-05T17:29:46.637" v="0"/>
      <pc:docMkLst>
        <pc:docMk/>
      </pc:docMkLst>
      <pc:sldChg chg="addCm">
        <pc:chgData name="Nadia Klemm" userId="4592a83c-c898-49f7-b59a-0e9f40c8875c" providerId="ADAL" clId="{55BAE434-3545-4821-90E4-62A73D33BEB2}" dt="2022-12-05T17:29:46.637" v="0"/>
        <pc:sldMkLst>
          <pc:docMk/>
          <pc:sldMk cId="2238828332" sldId="257"/>
        </pc:sldMkLst>
      </pc:sldChg>
    </pc:docChg>
  </pc:docChgLst>
  <pc:docChgLst>
    <pc:chgData name="Dina Walser" userId="d293cb59-74d6-4484-886b-1d69c8831d2b" providerId="ADAL" clId="{572782A9-6712-45AE-B4ED-51F0C7D98A19}"/>
    <pc:docChg chg="undo custSel modSld">
      <pc:chgData name="Dina Walser" userId="d293cb59-74d6-4484-886b-1d69c8831d2b" providerId="ADAL" clId="{572782A9-6712-45AE-B4ED-51F0C7D98A19}" dt="2022-10-18T07:40:35.328" v="876" actId="27636"/>
      <pc:docMkLst>
        <pc:docMk/>
      </pc:docMkLst>
      <pc:sldChg chg="modSp mod">
        <pc:chgData name="Dina Walser" userId="d293cb59-74d6-4484-886b-1d69c8831d2b" providerId="ADAL" clId="{572782A9-6712-45AE-B4ED-51F0C7D98A19}" dt="2022-10-18T07:30:42.245" v="798" actId="20577"/>
        <pc:sldMkLst>
          <pc:docMk/>
          <pc:sldMk cId="4183372497" sldId="256"/>
        </pc:sldMkLst>
        <pc:spChg chg="mod">
          <ac:chgData name="Dina Walser" userId="d293cb59-74d6-4484-886b-1d69c8831d2b" providerId="ADAL" clId="{572782A9-6712-45AE-B4ED-51F0C7D98A19}" dt="2022-10-18T07:30:42.245" v="798" actId="20577"/>
          <ac:spMkLst>
            <pc:docMk/>
            <pc:sldMk cId="4183372497" sldId="256"/>
            <ac:spMk id="3" creationId="{76472DE9-ABB7-9FDB-CDD3-FE25399E87D4}"/>
          </ac:spMkLst>
        </pc:spChg>
      </pc:sldChg>
      <pc:sldChg chg="addSp delSp modSp mod delCm modCm">
        <pc:chgData name="Dina Walser" userId="d293cb59-74d6-4484-886b-1d69c8831d2b" providerId="ADAL" clId="{572782A9-6712-45AE-B4ED-51F0C7D98A19}" dt="2022-10-18T07:40:35.328" v="876" actId="27636"/>
        <pc:sldMkLst>
          <pc:docMk/>
          <pc:sldMk cId="2238828332" sldId="257"/>
        </pc:sldMkLst>
        <pc:spChg chg="add del mod">
          <ac:chgData name="Dina Walser" userId="d293cb59-74d6-4484-886b-1d69c8831d2b" providerId="ADAL" clId="{572782A9-6712-45AE-B4ED-51F0C7D98A19}" dt="2022-10-18T07:40:35.328" v="876" actId="27636"/>
          <ac:spMkLst>
            <pc:docMk/>
            <pc:sldMk cId="2238828332" sldId="257"/>
            <ac:spMk id="2" creationId="{38465982-8CAD-DEE4-D829-E1163775E4A1}"/>
          </ac:spMkLst>
        </pc:spChg>
        <pc:spChg chg="mod">
          <ac:chgData name="Dina Walser" userId="d293cb59-74d6-4484-886b-1d69c8831d2b" providerId="ADAL" clId="{572782A9-6712-45AE-B4ED-51F0C7D98A19}" dt="2022-10-18T07:39:52.194" v="870" actId="20577"/>
          <ac:spMkLst>
            <pc:docMk/>
            <pc:sldMk cId="2238828332" sldId="257"/>
            <ac:spMk id="3" creationId="{7716E030-2258-8326-A380-1069DD1C1EC6}"/>
          </ac:spMkLst>
        </pc:spChg>
        <pc:spChg chg="add del mod">
          <ac:chgData name="Dina Walser" userId="d293cb59-74d6-4484-886b-1d69c8831d2b" providerId="ADAL" clId="{572782A9-6712-45AE-B4ED-51F0C7D98A19}" dt="2022-10-18T07:40:33.083" v="874" actId="478"/>
          <ac:spMkLst>
            <pc:docMk/>
            <pc:sldMk cId="2238828332" sldId="257"/>
            <ac:spMk id="5" creationId="{E95D5BDE-5106-1EAC-3AD0-08F4808480F1}"/>
          </ac:spMkLst>
        </pc:spChg>
      </pc:sldChg>
      <pc:sldChg chg="delSp modSp mod delCm modCm">
        <pc:chgData name="Dina Walser" userId="d293cb59-74d6-4484-886b-1d69c8831d2b" providerId="ADAL" clId="{572782A9-6712-45AE-B4ED-51F0C7D98A19}" dt="2022-10-18T07:40:19.108" v="872"/>
        <pc:sldMkLst>
          <pc:docMk/>
          <pc:sldMk cId="79049408" sldId="259"/>
        </pc:sldMkLst>
        <pc:spChg chg="mod">
          <ac:chgData name="Dina Walser" userId="d293cb59-74d6-4484-886b-1d69c8831d2b" providerId="ADAL" clId="{572782A9-6712-45AE-B4ED-51F0C7D98A19}" dt="2022-10-18T07:40:19.108" v="872"/>
          <ac:spMkLst>
            <pc:docMk/>
            <pc:sldMk cId="79049408" sldId="259"/>
            <ac:spMk id="3" creationId="{D60B3502-9319-347D-2677-5A245F322AC1}"/>
          </ac:spMkLst>
        </pc:spChg>
        <pc:picChg chg="del">
          <ac:chgData name="Dina Walser" userId="d293cb59-74d6-4484-886b-1d69c8831d2b" providerId="ADAL" clId="{572782A9-6712-45AE-B4ED-51F0C7D98A19}" dt="2022-10-18T07:08:44.574" v="633" actId="478"/>
          <ac:picMkLst>
            <pc:docMk/>
            <pc:sldMk cId="79049408" sldId="259"/>
            <ac:picMk id="5" creationId="{4FD91190-3AC5-26B4-2D9B-DDF2181B1440}"/>
          </ac:picMkLst>
        </pc:picChg>
      </pc:sldChg>
      <pc:sldChg chg="modSp mod addCm delCm modCm">
        <pc:chgData name="Dina Walser" userId="d293cb59-74d6-4484-886b-1d69c8831d2b" providerId="ADAL" clId="{572782A9-6712-45AE-B4ED-51F0C7D98A19}" dt="2022-10-18T07:24:22.979" v="797"/>
        <pc:sldMkLst>
          <pc:docMk/>
          <pc:sldMk cId="1022064196" sldId="260"/>
        </pc:sldMkLst>
        <pc:spChg chg="mod">
          <ac:chgData name="Dina Walser" userId="d293cb59-74d6-4484-886b-1d69c8831d2b" providerId="ADAL" clId="{572782A9-6712-45AE-B4ED-51F0C7D98A19}" dt="2022-10-18T07:24:03.981" v="795" actId="20577"/>
          <ac:spMkLst>
            <pc:docMk/>
            <pc:sldMk cId="1022064196" sldId="260"/>
            <ac:spMk id="3" creationId="{A0308553-62A8-4B7E-0A10-01827C01F1EC}"/>
          </ac:spMkLst>
        </pc:spChg>
      </pc:sldChg>
    </pc:docChg>
  </pc:docChgLst>
  <pc:docChgLst>
    <pc:chgData name="Gaia Alessio" userId="595033cd-924d-44f1-91ed-4be3812a2d0a" providerId="ADAL" clId="{F93DF77E-9B42-4044-B893-888F3F4352C6}"/>
    <pc:docChg chg="undo redo custSel modSld">
      <pc:chgData name="Gaia Alessio" userId="595033cd-924d-44f1-91ed-4be3812a2d0a" providerId="ADAL" clId="{F93DF77E-9B42-4044-B893-888F3F4352C6}" dt="2023-03-14T12:53:57.173" v="747" actId="20577"/>
      <pc:docMkLst>
        <pc:docMk/>
      </pc:docMkLst>
      <pc:sldChg chg="modSp mod">
        <pc:chgData name="Gaia Alessio" userId="595033cd-924d-44f1-91ed-4be3812a2d0a" providerId="ADAL" clId="{F93DF77E-9B42-4044-B893-888F3F4352C6}" dt="2023-03-14T12:12:09.431" v="6" actId="1076"/>
        <pc:sldMkLst>
          <pc:docMk/>
          <pc:sldMk cId="4183372497" sldId="256"/>
        </pc:sldMkLst>
        <pc:spChg chg="mod">
          <ac:chgData name="Gaia Alessio" userId="595033cd-924d-44f1-91ed-4be3812a2d0a" providerId="ADAL" clId="{F93DF77E-9B42-4044-B893-888F3F4352C6}" dt="2023-03-14T12:11:47.777" v="1" actId="255"/>
          <ac:spMkLst>
            <pc:docMk/>
            <pc:sldMk cId="4183372497" sldId="256"/>
            <ac:spMk id="2" creationId="{C4805BAB-F3E5-91DE-C475-D5D52E4AB73E}"/>
          </ac:spMkLst>
        </pc:spChg>
        <pc:spChg chg="mod">
          <ac:chgData name="Gaia Alessio" userId="595033cd-924d-44f1-91ed-4be3812a2d0a" providerId="ADAL" clId="{F93DF77E-9B42-4044-B893-888F3F4352C6}" dt="2023-03-14T12:12:01.677" v="5" actId="27636"/>
          <ac:spMkLst>
            <pc:docMk/>
            <pc:sldMk cId="4183372497" sldId="256"/>
            <ac:spMk id="3" creationId="{76472DE9-ABB7-9FDB-CDD3-FE25399E87D4}"/>
          </ac:spMkLst>
        </pc:spChg>
        <pc:picChg chg="mod">
          <ac:chgData name="Gaia Alessio" userId="595033cd-924d-44f1-91ed-4be3812a2d0a" providerId="ADAL" clId="{F93DF77E-9B42-4044-B893-888F3F4352C6}" dt="2023-03-14T12:12:09.431" v="6" actId="1076"/>
          <ac:picMkLst>
            <pc:docMk/>
            <pc:sldMk cId="4183372497" sldId="256"/>
            <ac:picMk id="7" creationId="{3218B37F-EEF5-5D84-9F34-2F8C00B5CC6C}"/>
          </ac:picMkLst>
        </pc:picChg>
      </pc:sldChg>
      <pc:sldChg chg="modSp mod modNotesTx">
        <pc:chgData name="Gaia Alessio" userId="595033cd-924d-44f1-91ed-4be3812a2d0a" providerId="ADAL" clId="{F93DF77E-9B42-4044-B893-888F3F4352C6}" dt="2023-03-14T12:51:49.632" v="728" actId="20577"/>
        <pc:sldMkLst>
          <pc:docMk/>
          <pc:sldMk cId="2238828332" sldId="257"/>
        </pc:sldMkLst>
        <pc:spChg chg="mod">
          <ac:chgData name="Gaia Alessio" userId="595033cd-924d-44f1-91ed-4be3812a2d0a" providerId="ADAL" clId="{F93DF77E-9B42-4044-B893-888F3F4352C6}" dt="2023-03-14T12:19:53.783" v="74" actId="2711"/>
          <ac:spMkLst>
            <pc:docMk/>
            <pc:sldMk cId="2238828332" sldId="257"/>
            <ac:spMk id="2" creationId="{38465982-8CAD-DEE4-D829-E1163775E4A1}"/>
          </ac:spMkLst>
        </pc:spChg>
        <pc:spChg chg="mod">
          <ac:chgData name="Gaia Alessio" userId="595033cd-924d-44f1-91ed-4be3812a2d0a" providerId="ADAL" clId="{F93DF77E-9B42-4044-B893-888F3F4352C6}" dt="2023-03-14T12:51:49.632" v="728" actId="20577"/>
          <ac:spMkLst>
            <pc:docMk/>
            <pc:sldMk cId="2238828332" sldId="257"/>
            <ac:spMk id="3" creationId="{7716E030-2258-8326-A380-1069DD1C1EC6}"/>
          </ac:spMkLst>
        </pc:spChg>
      </pc:sldChg>
      <pc:sldChg chg="modSp mod modNotesTx">
        <pc:chgData name="Gaia Alessio" userId="595033cd-924d-44f1-91ed-4be3812a2d0a" providerId="ADAL" clId="{F93DF77E-9B42-4044-B893-888F3F4352C6}" dt="2023-03-14T12:52:09.698" v="732" actId="20577"/>
        <pc:sldMkLst>
          <pc:docMk/>
          <pc:sldMk cId="79049408" sldId="259"/>
        </pc:sldMkLst>
        <pc:spChg chg="mod">
          <ac:chgData name="Gaia Alessio" userId="595033cd-924d-44f1-91ed-4be3812a2d0a" providerId="ADAL" clId="{F93DF77E-9B42-4044-B893-888F3F4352C6}" dt="2023-03-14T12:52:09.698" v="732" actId="20577"/>
          <ac:spMkLst>
            <pc:docMk/>
            <pc:sldMk cId="79049408" sldId="259"/>
            <ac:spMk id="2" creationId="{20ACF23C-6E3F-2C72-96C7-93608AB3E4A3}"/>
          </ac:spMkLst>
        </pc:spChg>
        <pc:spChg chg="mod">
          <ac:chgData name="Gaia Alessio" userId="595033cd-924d-44f1-91ed-4be3812a2d0a" providerId="ADAL" clId="{F93DF77E-9B42-4044-B893-888F3F4352C6}" dt="2023-03-14T12:46:44.984" v="640" actId="20577"/>
          <ac:spMkLst>
            <pc:docMk/>
            <pc:sldMk cId="79049408" sldId="259"/>
            <ac:spMk id="3" creationId="{D60B3502-9319-347D-2677-5A245F322AC1}"/>
          </ac:spMkLst>
        </pc:spChg>
      </pc:sldChg>
      <pc:sldChg chg="modSp mod modNotesTx">
        <pc:chgData name="Gaia Alessio" userId="595033cd-924d-44f1-91ed-4be3812a2d0a" providerId="ADAL" clId="{F93DF77E-9B42-4044-B893-888F3F4352C6}" dt="2023-03-14T12:53:57.173" v="747" actId="20577"/>
        <pc:sldMkLst>
          <pc:docMk/>
          <pc:sldMk cId="1022064196" sldId="260"/>
        </pc:sldMkLst>
        <pc:spChg chg="mod">
          <ac:chgData name="Gaia Alessio" userId="595033cd-924d-44f1-91ed-4be3812a2d0a" providerId="ADAL" clId="{F93DF77E-9B42-4044-B893-888F3F4352C6}" dt="2023-03-14T12:50:23.930" v="709" actId="2711"/>
          <ac:spMkLst>
            <pc:docMk/>
            <pc:sldMk cId="1022064196" sldId="260"/>
            <ac:spMk id="2" creationId="{89F96266-9254-BBDB-FD09-22926BF115F6}"/>
          </ac:spMkLst>
        </pc:spChg>
        <pc:spChg chg="mod">
          <ac:chgData name="Gaia Alessio" userId="595033cd-924d-44f1-91ed-4be3812a2d0a" providerId="ADAL" clId="{F93DF77E-9B42-4044-B893-888F3F4352C6}" dt="2023-03-14T12:53:57.173" v="747" actId="20577"/>
          <ac:spMkLst>
            <pc:docMk/>
            <pc:sldMk cId="1022064196" sldId="260"/>
            <ac:spMk id="3" creationId="{A0308553-62A8-4B7E-0A10-01827C01F1EC}"/>
          </ac:spMkLst>
        </pc:spChg>
      </pc:sldChg>
    </pc:docChg>
  </pc:docChgLst>
  <pc:docChgLst>
    <pc:chgData name="Dina Walser" userId="d293cb59-74d6-4484-886b-1d69c8831d2b" providerId="ADAL" clId="{1B6B5844-C792-4FCC-9FEB-2E7164F3D414}"/>
    <pc:docChg chg="undo custSel addSld delSld modSld">
      <pc:chgData name="Dina Walser" userId="d293cb59-74d6-4484-886b-1d69c8831d2b" providerId="ADAL" clId="{1B6B5844-C792-4FCC-9FEB-2E7164F3D414}" dt="2022-11-23T10:28:11.037" v="1387" actId="403"/>
      <pc:docMkLst>
        <pc:docMk/>
      </pc:docMkLst>
      <pc:sldChg chg="modSp mod">
        <pc:chgData name="Dina Walser" userId="d293cb59-74d6-4484-886b-1d69c8831d2b" providerId="ADAL" clId="{1B6B5844-C792-4FCC-9FEB-2E7164F3D414}" dt="2022-11-23T10:04:36.560" v="826" actId="20577"/>
        <pc:sldMkLst>
          <pc:docMk/>
          <pc:sldMk cId="4183372497" sldId="256"/>
        </pc:sldMkLst>
        <pc:spChg chg="mod">
          <ac:chgData name="Dina Walser" userId="d293cb59-74d6-4484-886b-1d69c8831d2b" providerId="ADAL" clId="{1B6B5844-C792-4FCC-9FEB-2E7164F3D414}" dt="2022-11-23T10:04:36.560" v="826" actId="20577"/>
          <ac:spMkLst>
            <pc:docMk/>
            <pc:sldMk cId="4183372497" sldId="256"/>
            <ac:spMk id="3" creationId="{76472DE9-ABB7-9FDB-CDD3-FE25399E87D4}"/>
          </ac:spMkLst>
        </pc:spChg>
      </pc:sldChg>
      <pc:sldChg chg="addSp modSp mod addCm delCm modCm">
        <pc:chgData name="Dina Walser" userId="d293cb59-74d6-4484-886b-1d69c8831d2b" providerId="ADAL" clId="{1B6B5844-C792-4FCC-9FEB-2E7164F3D414}" dt="2022-11-23T10:27:31.920" v="1373" actId="20577"/>
        <pc:sldMkLst>
          <pc:docMk/>
          <pc:sldMk cId="2238828332" sldId="257"/>
        </pc:sldMkLst>
        <pc:spChg chg="mod">
          <ac:chgData name="Dina Walser" userId="d293cb59-74d6-4484-886b-1d69c8831d2b" providerId="ADAL" clId="{1B6B5844-C792-4FCC-9FEB-2E7164F3D414}" dt="2022-11-23T10:27:31.920" v="1373" actId="20577"/>
          <ac:spMkLst>
            <pc:docMk/>
            <pc:sldMk cId="2238828332" sldId="257"/>
            <ac:spMk id="3" creationId="{7716E030-2258-8326-A380-1069DD1C1EC6}"/>
          </ac:spMkLst>
        </pc:spChg>
        <pc:spChg chg="add mod">
          <ac:chgData name="Dina Walser" userId="d293cb59-74d6-4484-886b-1d69c8831d2b" providerId="ADAL" clId="{1B6B5844-C792-4FCC-9FEB-2E7164F3D414}" dt="2022-11-23T10:16:47.375" v="1139" actId="12"/>
          <ac:spMkLst>
            <pc:docMk/>
            <pc:sldMk cId="2238828332" sldId="257"/>
            <ac:spMk id="4" creationId="{F830C9AF-434D-DA30-5314-742C44EDEEE5}"/>
          </ac:spMkLst>
        </pc:spChg>
      </pc:sldChg>
      <pc:sldChg chg="addSp delSp modSp mod">
        <pc:chgData name="Dina Walser" userId="d293cb59-74d6-4484-886b-1d69c8831d2b" providerId="ADAL" clId="{1B6B5844-C792-4FCC-9FEB-2E7164F3D414}" dt="2022-11-23T10:28:11.037" v="1387" actId="403"/>
        <pc:sldMkLst>
          <pc:docMk/>
          <pc:sldMk cId="79049408" sldId="259"/>
        </pc:sldMkLst>
        <pc:spChg chg="mod">
          <ac:chgData name="Dina Walser" userId="d293cb59-74d6-4484-886b-1d69c8831d2b" providerId="ADAL" clId="{1B6B5844-C792-4FCC-9FEB-2E7164F3D414}" dt="2022-11-23T10:28:11.037" v="1387" actId="403"/>
          <ac:spMkLst>
            <pc:docMk/>
            <pc:sldMk cId="79049408" sldId="259"/>
            <ac:spMk id="3" creationId="{D60B3502-9319-347D-2677-5A245F322AC1}"/>
          </ac:spMkLst>
        </pc:spChg>
        <pc:spChg chg="add del mod">
          <ac:chgData name="Dina Walser" userId="d293cb59-74d6-4484-886b-1d69c8831d2b" providerId="ADAL" clId="{1B6B5844-C792-4FCC-9FEB-2E7164F3D414}" dt="2022-11-23T10:19:34.938" v="1227"/>
          <ac:spMkLst>
            <pc:docMk/>
            <pc:sldMk cId="79049408" sldId="259"/>
            <ac:spMk id="4" creationId="{0FEE2E59-F599-4162-5337-F2802FD21506}"/>
          </ac:spMkLst>
        </pc:spChg>
        <pc:spChg chg="add mod">
          <ac:chgData name="Dina Walser" userId="d293cb59-74d6-4484-886b-1d69c8831d2b" providerId="ADAL" clId="{1B6B5844-C792-4FCC-9FEB-2E7164F3D414}" dt="2022-11-23T10:20:12.820" v="1241" actId="1076"/>
          <ac:spMkLst>
            <pc:docMk/>
            <pc:sldMk cId="79049408" sldId="259"/>
            <ac:spMk id="5" creationId="{855613DE-BD4A-41D5-EA07-DA831E5B81DB}"/>
          </ac:spMkLst>
        </pc:spChg>
      </pc:sldChg>
      <pc:sldChg chg="modSp mod">
        <pc:chgData name="Dina Walser" userId="d293cb59-74d6-4484-886b-1d69c8831d2b" providerId="ADAL" clId="{1B6B5844-C792-4FCC-9FEB-2E7164F3D414}" dt="2022-11-23T10:23:20.193" v="1303" actId="20577"/>
        <pc:sldMkLst>
          <pc:docMk/>
          <pc:sldMk cId="1022064196" sldId="260"/>
        </pc:sldMkLst>
        <pc:spChg chg="mod">
          <ac:chgData name="Dina Walser" userId="d293cb59-74d6-4484-886b-1d69c8831d2b" providerId="ADAL" clId="{1B6B5844-C792-4FCC-9FEB-2E7164F3D414}" dt="2022-11-23T10:23:20.193" v="1303" actId="20577"/>
          <ac:spMkLst>
            <pc:docMk/>
            <pc:sldMk cId="1022064196" sldId="260"/>
            <ac:spMk id="3" creationId="{A0308553-62A8-4B7E-0A10-01827C01F1EC}"/>
          </ac:spMkLst>
        </pc:spChg>
      </pc:sldChg>
      <pc:sldChg chg="new del">
        <pc:chgData name="Dina Walser" userId="d293cb59-74d6-4484-886b-1d69c8831d2b" providerId="ADAL" clId="{1B6B5844-C792-4FCC-9FEB-2E7164F3D414}" dt="2022-11-16T13:20:28.900" v="804" actId="680"/>
        <pc:sldMkLst>
          <pc:docMk/>
          <pc:sldMk cId="3055261030" sldId="261"/>
        </pc:sldMkLst>
      </pc:sldChg>
    </pc:docChg>
  </pc:docChgLst>
  <pc:docChgLst>
    <pc:chgData name="Dina Walser" userId="d293cb59-74d6-4484-886b-1d69c8831d2b" providerId="ADAL" clId="{C2465F36-8551-4C3C-A09B-D49575EC37F1}"/>
    <pc:docChg chg="undo custSel modSld">
      <pc:chgData name="Dina Walser" userId="d293cb59-74d6-4484-886b-1d69c8831d2b" providerId="ADAL" clId="{C2465F36-8551-4C3C-A09B-D49575EC37F1}" dt="2022-12-22T07:20:04.943" v="207"/>
      <pc:docMkLst>
        <pc:docMk/>
      </pc:docMkLst>
      <pc:sldChg chg="addSp delSp modSp mod setBg">
        <pc:chgData name="Dina Walser" userId="d293cb59-74d6-4484-886b-1d69c8831d2b" providerId="ADAL" clId="{C2465F36-8551-4C3C-A09B-D49575EC37F1}" dt="2022-12-21T09:37:46.622" v="205" actId="1076"/>
        <pc:sldMkLst>
          <pc:docMk/>
          <pc:sldMk cId="4183372497" sldId="256"/>
        </pc:sldMkLst>
        <pc:spChg chg="mod">
          <ac:chgData name="Dina Walser" userId="d293cb59-74d6-4484-886b-1d69c8831d2b" providerId="ADAL" clId="{C2465F36-8551-4C3C-A09B-D49575EC37F1}" dt="2022-12-21T09:36:47.914" v="201" actId="20577"/>
          <ac:spMkLst>
            <pc:docMk/>
            <pc:sldMk cId="4183372497" sldId="256"/>
            <ac:spMk id="2" creationId="{C4805BAB-F3E5-91DE-C475-D5D52E4AB73E}"/>
          </ac:spMkLst>
        </pc:spChg>
        <pc:spChg chg="mod">
          <ac:chgData name="Dina Walser" userId="d293cb59-74d6-4484-886b-1d69c8831d2b" providerId="ADAL" clId="{C2465F36-8551-4C3C-A09B-D49575EC37F1}" dt="2022-12-21T09:37:46.622" v="205" actId="1076"/>
          <ac:spMkLst>
            <pc:docMk/>
            <pc:sldMk cId="4183372497" sldId="256"/>
            <ac:spMk id="3" creationId="{76472DE9-ABB7-9FDB-CDD3-FE25399E87D4}"/>
          </ac:spMkLst>
        </pc:spChg>
        <pc:spChg chg="add del">
          <ac:chgData name="Dina Walser" userId="d293cb59-74d6-4484-886b-1d69c8831d2b" providerId="ADAL" clId="{C2465F36-8551-4C3C-A09B-D49575EC37F1}" dt="2022-12-21T09:35:45.760" v="193" actId="26606"/>
          <ac:spMkLst>
            <pc:docMk/>
            <pc:sldMk cId="4183372497" sldId="256"/>
            <ac:spMk id="12" creationId="{AB45A142-4255-493C-8284-5D566C121B10}"/>
          </ac:spMkLst>
        </pc:spChg>
        <pc:picChg chg="add mod ord modCrop">
          <ac:chgData name="Dina Walser" userId="d293cb59-74d6-4484-886b-1d69c8831d2b" providerId="ADAL" clId="{C2465F36-8551-4C3C-A09B-D49575EC37F1}" dt="2022-12-21T09:35:45.760" v="193" actId="26606"/>
          <ac:picMkLst>
            <pc:docMk/>
            <pc:sldMk cId="4183372497" sldId="256"/>
            <ac:picMk id="5" creationId="{7A999A5D-B7DC-0B65-9175-D79E96988F6B}"/>
          </ac:picMkLst>
        </pc:picChg>
        <pc:picChg chg="add mod ord">
          <ac:chgData name="Dina Walser" userId="d293cb59-74d6-4484-886b-1d69c8831d2b" providerId="ADAL" clId="{C2465F36-8551-4C3C-A09B-D49575EC37F1}" dt="2022-12-21T09:36:53.807" v="202" actId="14100"/>
          <ac:picMkLst>
            <pc:docMk/>
            <pc:sldMk cId="4183372497" sldId="256"/>
            <ac:picMk id="7" creationId="{3218B37F-EEF5-5D84-9F34-2F8C00B5CC6C}"/>
          </ac:picMkLst>
        </pc:picChg>
        <pc:cxnChg chg="add del">
          <ac:chgData name="Dina Walser" userId="d293cb59-74d6-4484-886b-1d69c8831d2b" providerId="ADAL" clId="{C2465F36-8551-4C3C-A09B-D49575EC37F1}" dt="2022-12-21T09:35:45.760" v="193" actId="26606"/>
          <ac:cxnSpMkLst>
            <pc:docMk/>
            <pc:sldMk cId="4183372497" sldId="256"/>
            <ac:cxnSpMk id="14" creationId="{38FB9660-F42F-4313-BBC4-47C007FE484C}"/>
          </ac:cxnSpMkLst>
        </pc:cxnChg>
      </pc:sldChg>
      <pc:sldChg chg="delSp modSp mod modCm">
        <pc:chgData name="Dina Walser" userId="d293cb59-74d6-4484-886b-1d69c8831d2b" providerId="ADAL" clId="{C2465F36-8551-4C3C-A09B-D49575EC37F1}" dt="2022-12-22T07:20:04.943" v="207"/>
        <pc:sldMkLst>
          <pc:docMk/>
          <pc:sldMk cId="2238828332" sldId="257"/>
        </pc:sldMkLst>
        <pc:spChg chg="del mod">
          <ac:chgData name="Dina Walser" userId="d293cb59-74d6-4484-886b-1d69c8831d2b" providerId="ADAL" clId="{C2465F36-8551-4C3C-A09B-D49575EC37F1}" dt="2022-12-21T08:06:51.573" v="2"/>
          <ac:spMkLst>
            <pc:docMk/>
            <pc:sldMk cId="2238828332" sldId="257"/>
            <ac:spMk id="4" creationId="{F830C9AF-434D-DA30-5314-742C44EDEEE5}"/>
          </ac:spMkLst>
        </pc:spChg>
      </pc:sldChg>
      <pc:sldChg chg="delSp modSp mod modCm">
        <pc:chgData name="Dina Walser" userId="d293cb59-74d6-4484-886b-1d69c8831d2b" providerId="ADAL" clId="{C2465F36-8551-4C3C-A09B-D49575EC37F1}" dt="2022-12-21T08:07:06.566" v="6" actId="2056"/>
        <pc:sldMkLst>
          <pc:docMk/>
          <pc:sldMk cId="79049408" sldId="259"/>
        </pc:sldMkLst>
        <pc:spChg chg="del mod">
          <ac:chgData name="Dina Walser" userId="d293cb59-74d6-4484-886b-1d69c8831d2b" providerId="ADAL" clId="{C2465F36-8551-4C3C-A09B-D49575EC37F1}" dt="2022-12-21T08:07:06.465" v="5"/>
          <ac:spMkLst>
            <pc:docMk/>
            <pc:sldMk cId="79049408" sldId="259"/>
            <ac:spMk id="5" creationId="{855613DE-BD4A-41D5-EA07-DA831E5B81DB}"/>
          </ac:spMkLst>
        </pc:spChg>
      </pc:sldChg>
    </pc:docChg>
  </pc:docChgLst>
  <pc:docChgLst>
    <pc:chgData name="Gaia Alessio" userId="595033cd-924d-44f1-91ed-4be3812a2d0a" providerId="ADAL" clId="{AEB246BF-DF4D-41FF-9B15-C799D1E9AFE3}"/>
    <pc:docChg chg="modSld">
      <pc:chgData name="Gaia Alessio" userId="595033cd-924d-44f1-91ed-4be3812a2d0a" providerId="ADAL" clId="{AEB246BF-DF4D-41FF-9B15-C799D1E9AFE3}" dt="2023-04-26T09:25:06.281" v="9" actId="1076"/>
      <pc:docMkLst>
        <pc:docMk/>
      </pc:docMkLst>
      <pc:sldChg chg="modSp mod">
        <pc:chgData name="Gaia Alessio" userId="595033cd-924d-44f1-91ed-4be3812a2d0a" providerId="ADAL" clId="{AEB246BF-DF4D-41FF-9B15-C799D1E9AFE3}" dt="2023-04-26T09:25:06.281" v="9" actId="1076"/>
        <pc:sldMkLst>
          <pc:docMk/>
          <pc:sldMk cId="4183372497" sldId="256"/>
        </pc:sldMkLst>
        <pc:spChg chg="mod">
          <ac:chgData name="Gaia Alessio" userId="595033cd-924d-44f1-91ed-4be3812a2d0a" providerId="ADAL" clId="{AEB246BF-DF4D-41FF-9B15-C799D1E9AFE3}" dt="2023-04-26T09:25:06.281" v="9" actId="1076"/>
          <ac:spMkLst>
            <pc:docMk/>
            <pc:sldMk cId="4183372497" sldId="256"/>
            <ac:spMk id="2" creationId="{C4805BAB-F3E5-91DE-C475-D5D52E4AB73E}"/>
          </ac:spMkLst>
        </pc:spChg>
      </pc:sldChg>
      <pc:sldChg chg="modNotesTx">
        <pc:chgData name="Gaia Alessio" userId="595033cd-924d-44f1-91ed-4be3812a2d0a" providerId="ADAL" clId="{AEB246BF-DF4D-41FF-9B15-C799D1E9AFE3}" dt="2023-04-26T09:21:44.142" v="5" actId="20577"/>
        <pc:sldMkLst>
          <pc:docMk/>
          <pc:sldMk cId="2238828332" sldId="257"/>
        </pc:sldMkLst>
      </pc:sldChg>
      <pc:sldChg chg="modNotesTx">
        <pc:chgData name="Gaia Alessio" userId="595033cd-924d-44f1-91ed-4be3812a2d0a" providerId="ADAL" clId="{AEB246BF-DF4D-41FF-9B15-C799D1E9AFE3}" dt="2023-04-26T09:15:49.211" v="2" actId="20577"/>
        <pc:sldMkLst>
          <pc:docMk/>
          <pc:sldMk cId="79049408" sldId="259"/>
        </pc:sldMkLst>
      </pc:sldChg>
    </pc:docChg>
  </pc:docChgLst>
  <pc:docChgLst>
    <pc:chgData name="Gaia Alessio" userId="595033cd-924d-44f1-91ed-4be3812a2d0a" providerId="ADAL" clId="{809C5F3F-C489-449C-9E15-2DB6678D928D}"/>
    <pc:docChg chg="undo custSel modSld">
      <pc:chgData name="Gaia Alessio" userId="595033cd-924d-44f1-91ed-4be3812a2d0a" providerId="ADAL" clId="{809C5F3F-C489-449C-9E15-2DB6678D928D}" dt="2023-02-02T15:16:24.466" v="1475" actId="20577"/>
      <pc:docMkLst>
        <pc:docMk/>
      </pc:docMkLst>
      <pc:sldChg chg="addSp delSp modSp mod">
        <pc:chgData name="Gaia Alessio" userId="595033cd-924d-44f1-91ed-4be3812a2d0a" providerId="ADAL" clId="{809C5F3F-C489-449C-9E15-2DB6678D928D}" dt="2023-02-02T14:11:36.919" v="1296" actId="27636"/>
        <pc:sldMkLst>
          <pc:docMk/>
          <pc:sldMk cId="4183372497" sldId="256"/>
        </pc:sldMkLst>
        <pc:spChg chg="mod">
          <ac:chgData name="Gaia Alessio" userId="595033cd-924d-44f1-91ed-4be3812a2d0a" providerId="ADAL" clId="{809C5F3F-C489-449C-9E15-2DB6678D928D}" dt="2023-01-30T13:55:24.059" v="51" actId="20577"/>
          <ac:spMkLst>
            <pc:docMk/>
            <pc:sldMk cId="4183372497" sldId="256"/>
            <ac:spMk id="2" creationId="{C4805BAB-F3E5-91DE-C475-D5D52E4AB73E}"/>
          </ac:spMkLst>
        </pc:spChg>
        <pc:spChg chg="mod">
          <ac:chgData name="Gaia Alessio" userId="595033cd-924d-44f1-91ed-4be3812a2d0a" providerId="ADAL" clId="{809C5F3F-C489-449C-9E15-2DB6678D928D}" dt="2023-02-02T14:11:36.919" v="1296" actId="27636"/>
          <ac:spMkLst>
            <pc:docMk/>
            <pc:sldMk cId="4183372497" sldId="256"/>
            <ac:spMk id="3" creationId="{76472DE9-ABB7-9FDB-CDD3-FE25399E87D4}"/>
          </ac:spMkLst>
        </pc:spChg>
        <pc:spChg chg="add del">
          <ac:chgData name="Gaia Alessio" userId="595033cd-924d-44f1-91ed-4be3812a2d0a" providerId="ADAL" clId="{809C5F3F-C489-449C-9E15-2DB6678D928D}" dt="2023-02-02T14:09:03.472" v="1246"/>
          <ac:spMkLst>
            <pc:docMk/>
            <pc:sldMk cId="4183372497" sldId="256"/>
            <ac:spMk id="4" creationId="{8649528F-BF6A-3F37-35EF-04B3FEB2DE26}"/>
          </ac:spMkLst>
        </pc:spChg>
        <pc:picChg chg="mod">
          <ac:chgData name="Gaia Alessio" userId="595033cd-924d-44f1-91ed-4be3812a2d0a" providerId="ADAL" clId="{809C5F3F-C489-449C-9E15-2DB6678D928D}" dt="2023-02-02T14:09:35.351" v="1248" actId="1076"/>
          <ac:picMkLst>
            <pc:docMk/>
            <pc:sldMk cId="4183372497" sldId="256"/>
            <ac:picMk id="7" creationId="{3218B37F-EEF5-5D84-9F34-2F8C00B5CC6C}"/>
          </ac:picMkLst>
        </pc:picChg>
      </pc:sldChg>
      <pc:sldChg chg="modSp mod">
        <pc:chgData name="Gaia Alessio" userId="595033cd-924d-44f1-91ed-4be3812a2d0a" providerId="ADAL" clId="{809C5F3F-C489-449C-9E15-2DB6678D928D}" dt="2023-02-02T15:15:40.484" v="1462" actId="20577"/>
        <pc:sldMkLst>
          <pc:docMk/>
          <pc:sldMk cId="2238828332" sldId="257"/>
        </pc:sldMkLst>
        <pc:spChg chg="mod">
          <ac:chgData name="Gaia Alessio" userId="595033cd-924d-44f1-91ed-4be3812a2d0a" providerId="ADAL" clId="{809C5F3F-C489-449C-9E15-2DB6678D928D}" dt="2023-02-02T13:58:21.818" v="1244" actId="20577"/>
          <ac:spMkLst>
            <pc:docMk/>
            <pc:sldMk cId="2238828332" sldId="257"/>
            <ac:spMk id="2" creationId="{38465982-8CAD-DEE4-D829-E1163775E4A1}"/>
          </ac:spMkLst>
        </pc:spChg>
        <pc:spChg chg="mod">
          <ac:chgData name="Gaia Alessio" userId="595033cd-924d-44f1-91ed-4be3812a2d0a" providerId="ADAL" clId="{809C5F3F-C489-449C-9E15-2DB6678D928D}" dt="2023-02-02T15:15:40.484" v="1462" actId="20577"/>
          <ac:spMkLst>
            <pc:docMk/>
            <pc:sldMk cId="2238828332" sldId="257"/>
            <ac:spMk id="3" creationId="{7716E030-2258-8326-A380-1069DD1C1EC6}"/>
          </ac:spMkLst>
        </pc:spChg>
      </pc:sldChg>
      <pc:sldChg chg="modSp mod">
        <pc:chgData name="Gaia Alessio" userId="595033cd-924d-44f1-91ed-4be3812a2d0a" providerId="ADAL" clId="{809C5F3F-C489-449C-9E15-2DB6678D928D}" dt="2023-02-02T15:15:28.924" v="1460"/>
        <pc:sldMkLst>
          <pc:docMk/>
          <pc:sldMk cId="79049408" sldId="259"/>
        </pc:sldMkLst>
        <pc:spChg chg="mod">
          <ac:chgData name="Gaia Alessio" userId="595033cd-924d-44f1-91ed-4be3812a2d0a" providerId="ADAL" clId="{809C5F3F-C489-449C-9E15-2DB6678D928D}" dt="2023-01-30T14:29:45.834" v="893" actId="20577"/>
          <ac:spMkLst>
            <pc:docMk/>
            <pc:sldMk cId="79049408" sldId="259"/>
            <ac:spMk id="2" creationId="{20ACF23C-6E3F-2C72-96C7-93608AB3E4A3}"/>
          </ac:spMkLst>
        </pc:spChg>
        <pc:spChg chg="mod">
          <ac:chgData name="Gaia Alessio" userId="595033cd-924d-44f1-91ed-4be3812a2d0a" providerId="ADAL" clId="{809C5F3F-C489-449C-9E15-2DB6678D928D}" dt="2023-02-02T15:15:28.924" v="1460"/>
          <ac:spMkLst>
            <pc:docMk/>
            <pc:sldMk cId="79049408" sldId="259"/>
            <ac:spMk id="3" creationId="{D60B3502-9319-347D-2677-5A245F322AC1}"/>
          </ac:spMkLst>
        </pc:spChg>
      </pc:sldChg>
      <pc:sldChg chg="modSp mod">
        <pc:chgData name="Gaia Alessio" userId="595033cd-924d-44f1-91ed-4be3812a2d0a" providerId="ADAL" clId="{809C5F3F-C489-449C-9E15-2DB6678D928D}" dt="2023-02-02T15:16:24.466" v="1475" actId="20577"/>
        <pc:sldMkLst>
          <pc:docMk/>
          <pc:sldMk cId="1022064196" sldId="260"/>
        </pc:sldMkLst>
        <pc:spChg chg="mod">
          <ac:chgData name="Gaia Alessio" userId="595033cd-924d-44f1-91ed-4be3812a2d0a" providerId="ADAL" clId="{809C5F3F-C489-449C-9E15-2DB6678D928D}" dt="2023-01-30T14:30:13.684" v="907" actId="20577"/>
          <ac:spMkLst>
            <pc:docMk/>
            <pc:sldMk cId="1022064196" sldId="260"/>
            <ac:spMk id="2" creationId="{89F96266-9254-BBDB-FD09-22926BF115F6}"/>
          </ac:spMkLst>
        </pc:spChg>
        <pc:spChg chg="mod">
          <ac:chgData name="Gaia Alessio" userId="595033cd-924d-44f1-91ed-4be3812a2d0a" providerId="ADAL" clId="{809C5F3F-C489-449C-9E15-2DB6678D928D}" dt="2023-02-02T15:16:24.466" v="1475" actId="20577"/>
          <ac:spMkLst>
            <pc:docMk/>
            <pc:sldMk cId="1022064196" sldId="260"/>
            <ac:spMk id="3" creationId="{A0308553-62A8-4B7E-0A10-01827C01F1EC}"/>
          </ac:spMkLst>
        </pc:spChg>
      </pc:sldChg>
    </pc:docChg>
  </pc:docChgLst>
  <pc:docChgLst>
    <pc:chgData name="Dina Walser" userId="S::dina.walser@wwf.ch::d293cb59-74d6-4484-886b-1d69c8831d2b" providerId="AD" clId="Web-{B6D818C2-6B49-FBAE-353F-CEC3889A20FF}"/>
    <pc:docChg chg="modSld">
      <pc:chgData name="Dina Walser" userId="S::dina.walser@wwf.ch::d293cb59-74d6-4484-886b-1d69c8831d2b" providerId="AD" clId="Web-{B6D818C2-6B49-FBAE-353F-CEC3889A20FF}" dt="2022-10-13T08:57:56.652" v="39" actId="20577"/>
      <pc:docMkLst>
        <pc:docMk/>
      </pc:docMkLst>
      <pc:sldChg chg="modSp modCm">
        <pc:chgData name="Dina Walser" userId="S::dina.walser@wwf.ch::d293cb59-74d6-4484-886b-1d69c8831d2b" providerId="AD" clId="Web-{B6D818C2-6B49-FBAE-353F-CEC3889A20FF}" dt="2022-10-13T08:57:56.652" v="39" actId="20577"/>
        <pc:sldMkLst>
          <pc:docMk/>
          <pc:sldMk cId="2238828332" sldId="257"/>
        </pc:sldMkLst>
        <pc:spChg chg="mod">
          <ac:chgData name="Dina Walser" userId="S::dina.walser@wwf.ch::d293cb59-74d6-4484-886b-1d69c8831d2b" providerId="AD" clId="Web-{B6D818C2-6B49-FBAE-353F-CEC3889A20FF}" dt="2022-10-13T08:57:56.652" v="39" actId="20577"/>
          <ac:spMkLst>
            <pc:docMk/>
            <pc:sldMk cId="2238828332" sldId="257"/>
            <ac:spMk id="3" creationId="{7716E030-2258-8326-A380-1069DD1C1EC6}"/>
          </ac:spMkLst>
        </pc:spChg>
      </pc:sldChg>
    </pc:docChg>
  </pc:docChgLst>
  <pc:docChgLst>
    <pc:chgData name="Nadia Klemm" userId="4592a83c-c898-49f7-b59a-0e9f40c8875c" providerId="ADAL" clId="{D5253428-D6EF-45A0-8C41-C62CFDEC1276}"/>
    <pc:docChg chg="undo custSel modSld">
      <pc:chgData name="Nadia Klemm" userId="4592a83c-c898-49f7-b59a-0e9f40c8875c" providerId="ADAL" clId="{D5253428-D6EF-45A0-8C41-C62CFDEC1276}" dt="2023-04-26T09:44:39.320" v="230" actId="1076"/>
      <pc:docMkLst>
        <pc:docMk/>
      </pc:docMkLst>
      <pc:sldChg chg="addSp delSp modSp mod">
        <pc:chgData name="Nadia Klemm" userId="4592a83c-c898-49f7-b59a-0e9f40c8875c" providerId="ADAL" clId="{D5253428-D6EF-45A0-8C41-C62CFDEC1276}" dt="2023-04-26T09:44:39.320" v="230" actId="1076"/>
        <pc:sldMkLst>
          <pc:docMk/>
          <pc:sldMk cId="4183372497" sldId="256"/>
        </pc:sldMkLst>
        <pc:spChg chg="mod">
          <ac:chgData name="Nadia Klemm" userId="4592a83c-c898-49f7-b59a-0e9f40c8875c" providerId="ADAL" clId="{D5253428-D6EF-45A0-8C41-C62CFDEC1276}" dt="2023-04-26T09:44:33.427" v="229" actId="1076"/>
          <ac:spMkLst>
            <pc:docMk/>
            <pc:sldMk cId="4183372497" sldId="256"/>
            <ac:spMk id="2" creationId="{C4805BAB-F3E5-91DE-C475-D5D52E4AB73E}"/>
          </ac:spMkLst>
        </pc:spChg>
        <pc:spChg chg="mod">
          <ac:chgData name="Nadia Klemm" userId="4592a83c-c898-49f7-b59a-0e9f40c8875c" providerId="ADAL" clId="{D5253428-D6EF-45A0-8C41-C62CFDEC1276}" dt="2023-04-26T09:44:39.320" v="230" actId="1076"/>
          <ac:spMkLst>
            <pc:docMk/>
            <pc:sldMk cId="4183372497" sldId="256"/>
            <ac:spMk id="3" creationId="{76472DE9-ABB7-9FDB-CDD3-FE25399E87D4}"/>
          </ac:spMkLst>
        </pc:spChg>
        <pc:spChg chg="mod">
          <ac:chgData name="Nadia Klemm" userId="4592a83c-c898-49f7-b59a-0e9f40c8875c" providerId="ADAL" clId="{D5253428-D6EF-45A0-8C41-C62CFDEC1276}" dt="2023-04-26T09:44:21.535" v="227" actId="1076"/>
          <ac:spMkLst>
            <pc:docMk/>
            <pc:sldMk cId="4183372497" sldId="256"/>
            <ac:spMk id="8" creationId="{1089D1E4-38F2-4D35-FAF5-1BE907384B50}"/>
          </ac:spMkLst>
        </pc:spChg>
        <pc:grpChg chg="add mod">
          <ac:chgData name="Nadia Klemm" userId="4592a83c-c898-49f7-b59a-0e9f40c8875c" providerId="ADAL" clId="{D5253428-D6EF-45A0-8C41-C62CFDEC1276}" dt="2023-04-26T09:34:28.893" v="143"/>
          <ac:grpSpMkLst>
            <pc:docMk/>
            <pc:sldMk cId="4183372497" sldId="256"/>
            <ac:grpSpMk id="4" creationId="{3A492DFE-4D9E-C1CC-85E9-15D6BE77B540}"/>
          </ac:grpSpMkLst>
        </pc:grpChg>
        <pc:picChg chg="del mod">
          <ac:chgData name="Nadia Klemm" userId="4592a83c-c898-49f7-b59a-0e9f40c8875c" providerId="ADAL" clId="{D5253428-D6EF-45A0-8C41-C62CFDEC1276}" dt="2023-04-26T09:34:27.409" v="142" actId="478"/>
          <ac:picMkLst>
            <pc:docMk/>
            <pc:sldMk cId="4183372497" sldId="256"/>
            <ac:picMk id="5" creationId="{7A999A5D-B7DC-0B65-9175-D79E96988F6B}"/>
          </ac:picMkLst>
        </pc:picChg>
        <pc:picChg chg="mod modCrop">
          <ac:chgData name="Nadia Klemm" userId="4592a83c-c898-49f7-b59a-0e9f40c8875c" providerId="ADAL" clId="{D5253428-D6EF-45A0-8C41-C62CFDEC1276}" dt="2023-04-26T09:36:21.450" v="157" actId="732"/>
          <ac:picMkLst>
            <pc:docMk/>
            <pc:sldMk cId="4183372497" sldId="256"/>
            <ac:picMk id="6" creationId="{6B11E6C9-9867-B8FE-2B7C-A3C2AE364385}"/>
          </ac:picMkLst>
        </pc:picChg>
        <pc:picChg chg="mod">
          <ac:chgData name="Nadia Klemm" userId="4592a83c-c898-49f7-b59a-0e9f40c8875c" providerId="ADAL" clId="{D5253428-D6EF-45A0-8C41-C62CFDEC1276}" dt="2023-04-26T09:24:39.440" v="123" actId="1076"/>
          <ac:picMkLst>
            <pc:docMk/>
            <pc:sldMk cId="4183372497" sldId="256"/>
            <ac:picMk id="7" creationId="{3218B37F-EEF5-5D84-9F34-2F8C00B5CC6C}"/>
          </ac:picMkLst>
        </pc:picChg>
      </pc:sldChg>
      <pc:sldChg chg="modSp mod delCm modNotesTx">
        <pc:chgData name="Nadia Klemm" userId="4592a83c-c898-49f7-b59a-0e9f40c8875c" providerId="ADAL" clId="{D5253428-D6EF-45A0-8C41-C62CFDEC1276}" dt="2023-04-26T09:40:58.161" v="186" actId="1076"/>
        <pc:sldMkLst>
          <pc:docMk/>
          <pc:sldMk cId="2238828332" sldId="257"/>
        </pc:sldMkLst>
        <pc:spChg chg="mod">
          <ac:chgData name="Nadia Klemm" userId="4592a83c-c898-49f7-b59a-0e9f40c8875c" providerId="ADAL" clId="{D5253428-D6EF-45A0-8C41-C62CFDEC1276}" dt="2023-04-26T09:39:52.960" v="176" actId="1076"/>
          <ac:spMkLst>
            <pc:docMk/>
            <pc:sldMk cId="2238828332" sldId="257"/>
            <ac:spMk id="2" creationId="{38465982-8CAD-DEE4-D829-E1163775E4A1}"/>
          </ac:spMkLst>
        </pc:spChg>
        <pc:spChg chg="mod">
          <ac:chgData name="Nadia Klemm" userId="4592a83c-c898-49f7-b59a-0e9f40c8875c" providerId="ADAL" clId="{D5253428-D6EF-45A0-8C41-C62CFDEC1276}" dt="2023-04-26T09:40:58.161" v="186" actId="1076"/>
          <ac:spMkLst>
            <pc:docMk/>
            <pc:sldMk cId="2238828332" sldId="257"/>
            <ac:spMk id="3" creationId="{7716E030-2258-8326-A380-1069DD1C1EC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adia Klemm" userId="4592a83c-c898-49f7-b59a-0e9f40c8875c" providerId="ADAL" clId="{D5253428-D6EF-45A0-8C41-C62CFDEC1276}" dt="2023-04-26T09:36:58.518" v="160"/>
              <pc2:cmMkLst xmlns:pc2="http://schemas.microsoft.com/office/powerpoint/2019/9/main/command">
                <pc:docMk/>
                <pc:sldMk cId="2238828332" sldId="257"/>
                <pc2:cmMk id="{87148D90-9FE4-4416-878B-266156A287DA}"/>
              </pc2:cmMkLst>
            </pc226:cmChg>
            <pc226:cmChg xmlns:pc226="http://schemas.microsoft.com/office/powerpoint/2022/06/main/command" chg="del">
              <pc226:chgData name="Nadia Klemm" userId="4592a83c-c898-49f7-b59a-0e9f40c8875c" providerId="ADAL" clId="{D5253428-D6EF-45A0-8C41-C62CFDEC1276}" dt="2023-04-26T09:36:54.935" v="159"/>
              <pc2:cmMkLst xmlns:pc2="http://schemas.microsoft.com/office/powerpoint/2019/9/main/command">
                <pc:docMk/>
                <pc:sldMk cId="2238828332" sldId="257"/>
                <pc2:cmMk id="{4FC784E7-36E7-4DE3-99AC-E2DDA3B784B5}"/>
              </pc2:cmMkLst>
            </pc226:cmChg>
          </p:ext>
        </pc:extLst>
      </pc:sldChg>
      <pc:sldChg chg="modSp mod modNotesTx">
        <pc:chgData name="Nadia Klemm" userId="4592a83c-c898-49f7-b59a-0e9f40c8875c" providerId="ADAL" clId="{D5253428-D6EF-45A0-8C41-C62CFDEC1276}" dt="2023-04-26T09:42:56.920" v="217" actId="20577"/>
        <pc:sldMkLst>
          <pc:docMk/>
          <pc:sldMk cId="79049408" sldId="259"/>
        </pc:sldMkLst>
        <pc:spChg chg="mod">
          <ac:chgData name="Nadia Klemm" userId="4592a83c-c898-49f7-b59a-0e9f40c8875c" providerId="ADAL" clId="{D5253428-D6EF-45A0-8C41-C62CFDEC1276}" dt="2023-04-26T09:39:40.610" v="174" actId="1076"/>
          <ac:spMkLst>
            <pc:docMk/>
            <pc:sldMk cId="79049408" sldId="259"/>
            <ac:spMk id="2" creationId="{20ACF23C-6E3F-2C72-96C7-93608AB3E4A3}"/>
          </ac:spMkLst>
        </pc:spChg>
        <pc:spChg chg="mod">
          <ac:chgData name="Nadia Klemm" userId="4592a83c-c898-49f7-b59a-0e9f40c8875c" providerId="ADAL" clId="{D5253428-D6EF-45A0-8C41-C62CFDEC1276}" dt="2023-04-26T09:42:56.920" v="217" actId="20577"/>
          <ac:spMkLst>
            <pc:docMk/>
            <pc:sldMk cId="79049408" sldId="259"/>
            <ac:spMk id="3" creationId="{D60B3502-9319-347D-2677-5A245F322AC1}"/>
          </ac:spMkLst>
        </pc:spChg>
      </pc:sldChg>
      <pc:sldChg chg="modSp mod modNotesTx">
        <pc:chgData name="Nadia Klemm" userId="4592a83c-c898-49f7-b59a-0e9f40c8875c" providerId="ADAL" clId="{D5253428-D6EF-45A0-8C41-C62CFDEC1276}" dt="2023-04-26T09:41:03.629" v="187" actId="1076"/>
        <pc:sldMkLst>
          <pc:docMk/>
          <pc:sldMk cId="1022064196" sldId="260"/>
        </pc:sldMkLst>
        <pc:spChg chg="mod">
          <ac:chgData name="Nadia Klemm" userId="4592a83c-c898-49f7-b59a-0e9f40c8875c" providerId="ADAL" clId="{D5253428-D6EF-45A0-8C41-C62CFDEC1276}" dt="2023-04-26T09:38:48.592" v="169" actId="790"/>
          <ac:spMkLst>
            <pc:docMk/>
            <pc:sldMk cId="1022064196" sldId="260"/>
            <ac:spMk id="2" creationId="{89F96266-9254-BBDB-FD09-22926BF115F6}"/>
          </ac:spMkLst>
        </pc:spChg>
        <pc:spChg chg="mod">
          <ac:chgData name="Nadia Klemm" userId="4592a83c-c898-49f7-b59a-0e9f40c8875c" providerId="ADAL" clId="{D5253428-D6EF-45A0-8C41-C62CFDEC1276}" dt="2023-04-26T09:41:03.629" v="187" actId="1076"/>
          <ac:spMkLst>
            <pc:docMk/>
            <pc:sldMk cId="1022064196" sldId="260"/>
            <ac:spMk id="3" creationId="{A0308553-62A8-4B7E-0A10-01827C01F1EC}"/>
          </ac:spMkLst>
        </pc:spChg>
      </pc:sldChg>
    </pc:docChg>
  </pc:docChgLst>
  <pc:docChgLst>
    <pc:chgData name="Nadia Klemm" userId="4592a83c-c898-49f7-b59a-0e9f40c8875c" providerId="ADAL" clId="{EFD0D703-6F22-482D-A274-ED9E13AEDB4F}"/>
    <pc:docChg chg="modSld">
      <pc:chgData name="Nadia Klemm" userId="4592a83c-c898-49f7-b59a-0e9f40c8875c" providerId="ADAL" clId="{EFD0D703-6F22-482D-A274-ED9E13AEDB4F}" dt="2024-03-12T15:29:08.072" v="2" actId="20577"/>
      <pc:docMkLst>
        <pc:docMk/>
      </pc:docMkLst>
      <pc:sldChg chg="delCm">
        <pc:chgData name="Nadia Klemm" userId="4592a83c-c898-49f7-b59a-0e9f40c8875c" providerId="ADAL" clId="{EFD0D703-6F22-482D-A274-ED9E13AEDB4F}" dt="2024-03-12T15:27:48.740" v="0"/>
        <pc:sldMkLst>
          <pc:docMk/>
          <pc:sldMk cId="79049408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adia Klemm" userId="4592a83c-c898-49f7-b59a-0e9f40c8875c" providerId="ADAL" clId="{EFD0D703-6F22-482D-A274-ED9E13AEDB4F}" dt="2024-03-12T15:27:48.740" v="0"/>
              <pc2:cmMkLst xmlns:pc2="http://schemas.microsoft.com/office/powerpoint/2019/9/main/command">
                <pc:docMk/>
                <pc:sldMk cId="79049408" sldId="259"/>
                <pc2:cmMk id="{D92C200E-3776-4249-8D11-6FF3CA1C5CA5}"/>
              </pc2:cmMkLst>
            </pc226:cmChg>
          </p:ext>
        </pc:extLst>
      </pc:sldChg>
      <pc:sldChg chg="modNotesTx">
        <pc:chgData name="Nadia Klemm" userId="4592a83c-c898-49f7-b59a-0e9f40c8875c" providerId="ADAL" clId="{EFD0D703-6F22-482D-A274-ED9E13AEDB4F}" dt="2024-03-12T15:29:08.072" v="2" actId="20577"/>
        <pc:sldMkLst>
          <pc:docMk/>
          <pc:sldMk cId="1022064196" sldId="260"/>
        </pc:sldMkLst>
      </pc:sldChg>
    </pc:docChg>
  </pc:docChgLst>
  <pc:docChgLst>
    <pc:chgData name="Noelle Siegenthaler" userId="73bfc64a-91e1-4f51-9801-09397adffa2a" providerId="ADAL" clId="{9A8D9C52-ED24-4709-A0CA-485896A3A87F}"/>
    <pc:docChg chg="undo custSel modSld">
      <pc:chgData name="Noelle Siegenthaler" userId="73bfc64a-91e1-4f51-9801-09397adffa2a" providerId="ADAL" clId="{9A8D9C52-ED24-4709-A0CA-485896A3A87F}" dt="2022-10-13T05:47:40.067" v="20"/>
      <pc:docMkLst>
        <pc:docMk/>
      </pc:docMkLst>
      <pc:sldChg chg="addCm modCm">
        <pc:chgData name="Noelle Siegenthaler" userId="73bfc64a-91e1-4f51-9801-09397adffa2a" providerId="ADAL" clId="{9A8D9C52-ED24-4709-A0CA-485896A3A87F}" dt="2022-10-13T05:47:40.067" v="20"/>
        <pc:sldMkLst>
          <pc:docMk/>
          <pc:sldMk cId="2238828332" sldId="257"/>
        </pc:sldMkLst>
      </pc:sldChg>
      <pc:sldChg chg="modSp mod addCm">
        <pc:chgData name="Noelle Siegenthaler" userId="73bfc64a-91e1-4f51-9801-09397adffa2a" providerId="ADAL" clId="{9A8D9C52-ED24-4709-A0CA-485896A3A87F}" dt="2022-10-13T05:44:27.813" v="18"/>
        <pc:sldMkLst>
          <pc:docMk/>
          <pc:sldMk cId="79049408" sldId="259"/>
        </pc:sldMkLst>
        <pc:spChg chg="mod">
          <ac:chgData name="Noelle Siegenthaler" userId="73bfc64a-91e1-4f51-9801-09397adffa2a" providerId="ADAL" clId="{9A8D9C52-ED24-4709-A0CA-485896A3A87F}" dt="2022-10-13T05:34:04.492" v="6" actId="20577"/>
          <ac:spMkLst>
            <pc:docMk/>
            <pc:sldMk cId="79049408" sldId="259"/>
            <ac:spMk id="3" creationId="{D60B3502-9319-347D-2677-5A245F322AC1}"/>
          </ac:spMkLst>
        </pc:spChg>
      </pc:sldChg>
      <pc:sldChg chg="modSp mod addCm modCm">
        <pc:chgData name="Noelle Siegenthaler" userId="73bfc64a-91e1-4f51-9801-09397adffa2a" providerId="ADAL" clId="{9A8D9C52-ED24-4709-A0CA-485896A3A87F}" dt="2022-10-13T05:43:22.343" v="17"/>
        <pc:sldMkLst>
          <pc:docMk/>
          <pc:sldMk cId="1022064196" sldId="260"/>
        </pc:sldMkLst>
        <pc:spChg chg="mod">
          <ac:chgData name="Noelle Siegenthaler" userId="73bfc64a-91e1-4f51-9801-09397adffa2a" providerId="ADAL" clId="{9A8D9C52-ED24-4709-A0CA-485896A3A87F}" dt="2022-10-13T05:38:48.076" v="15" actId="20577"/>
          <ac:spMkLst>
            <pc:docMk/>
            <pc:sldMk cId="1022064196" sldId="260"/>
            <ac:spMk id="3" creationId="{A0308553-62A8-4B7E-0A10-01827C01F1EC}"/>
          </ac:spMkLst>
        </pc:spChg>
      </pc:sldChg>
    </pc:docChg>
  </pc:docChgLst>
  <pc:docChgLst>
    <pc:chgData name="Nadia Klemm" userId="4592a83c-c898-49f7-b59a-0e9f40c8875c" providerId="ADAL" clId="{3F9662BE-96FE-4278-B8E5-3CE0C72EE78C}"/>
    <pc:docChg chg="undo custSel modSld">
      <pc:chgData name="Nadia Klemm" userId="4592a83c-c898-49f7-b59a-0e9f40c8875c" providerId="ADAL" clId="{3F9662BE-96FE-4278-B8E5-3CE0C72EE78C}" dt="2023-02-21T16:11:09.596" v="551" actId="113"/>
      <pc:docMkLst>
        <pc:docMk/>
      </pc:docMkLst>
      <pc:sldChg chg="modSp mod">
        <pc:chgData name="Nadia Klemm" userId="4592a83c-c898-49f7-b59a-0e9f40c8875c" providerId="ADAL" clId="{3F9662BE-96FE-4278-B8E5-3CE0C72EE78C}" dt="2023-02-21T15:48:49.754" v="68" actId="20577"/>
        <pc:sldMkLst>
          <pc:docMk/>
          <pc:sldMk cId="4183372497" sldId="256"/>
        </pc:sldMkLst>
        <pc:spChg chg="mod">
          <ac:chgData name="Nadia Klemm" userId="4592a83c-c898-49f7-b59a-0e9f40c8875c" providerId="ADAL" clId="{3F9662BE-96FE-4278-B8E5-3CE0C72EE78C}" dt="2023-02-21T15:48:49.754" v="68" actId="20577"/>
          <ac:spMkLst>
            <pc:docMk/>
            <pc:sldMk cId="4183372497" sldId="256"/>
            <ac:spMk id="3" creationId="{76472DE9-ABB7-9FDB-CDD3-FE25399E87D4}"/>
          </ac:spMkLst>
        </pc:spChg>
      </pc:sldChg>
      <pc:sldChg chg="modSp mod">
        <pc:chgData name="Nadia Klemm" userId="4592a83c-c898-49f7-b59a-0e9f40c8875c" providerId="ADAL" clId="{3F9662BE-96FE-4278-B8E5-3CE0C72EE78C}" dt="2023-02-21T16:11:09.596" v="551" actId="113"/>
        <pc:sldMkLst>
          <pc:docMk/>
          <pc:sldMk cId="2238828332" sldId="257"/>
        </pc:sldMkLst>
        <pc:spChg chg="mod">
          <ac:chgData name="Nadia Klemm" userId="4592a83c-c898-49f7-b59a-0e9f40c8875c" providerId="ADAL" clId="{3F9662BE-96FE-4278-B8E5-3CE0C72EE78C}" dt="2023-02-21T16:11:09.596" v="551" actId="113"/>
          <ac:spMkLst>
            <pc:docMk/>
            <pc:sldMk cId="2238828332" sldId="257"/>
            <ac:spMk id="3" creationId="{7716E030-2258-8326-A380-1069DD1C1EC6}"/>
          </ac:spMkLst>
        </pc:spChg>
      </pc:sldChg>
      <pc:sldChg chg="modSp mod">
        <pc:chgData name="Nadia Klemm" userId="4592a83c-c898-49f7-b59a-0e9f40c8875c" providerId="ADAL" clId="{3F9662BE-96FE-4278-B8E5-3CE0C72EE78C}" dt="2023-02-21T15:59:39.725" v="253" actId="20577"/>
        <pc:sldMkLst>
          <pc:docMk/>
          <pc:sldMk cId="79049408" sldId="259"/>
        </pc:sldMkLst>
        <pc:spChg chg="mod">
          <ac:chgData name="Nadia Klemm" userId="4592a83c-c898-49f7-b59a-0e9f40c8875c" providerId="ADAL" clId="{3F9662BE-96FE-4278-B8E5-3CE0C72EE78C}" dt="2023-02-21T15:59:39.725" v="253" actId="20577"/>
          <ac:spMkLst>
            <pc:docMk/>
            <pc:sldMk cId="79049408" sldId="259"/>
            <ac:spMk id="3" creationId="{D60B3502-9319-347D-2677-5A245F322A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0BDDE-7A6E-40D1-9AB4-196289D0972C}" type="datetimeFigureOut">
              <a:rPr lang="de-CH" smtClean="0"/>
              <a:t>12.03.2024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A365A-1ADF-4607-8502-47F2AE751A0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873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A365A-1ADF-4607-8502-47F2AE751A01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615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Imparare all’aria aperta è utile perché…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… imparare all’aperto permette di fare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esperienze reali che stimolano i cinque sensi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ed aiuta a mantenere un equilibrio con il "mondo digitale": le allieve e gli allievi possono scoprire, sperimentare ed essere attivi all’aperto.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Rinforzando l’autostima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, aumenta la loro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motivazione all’apprendimento.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… l’apprendimento all’aria aperta è compatibile con il Piano di studio e favorisce le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competenze trasversali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(collaborazione, sviluppo di strategie, pensiero creativo, condivisione di soluzioni).</a:t>
            </a:r>
            <a:endParaRPr lang="de-CH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100" b="0" dirty="0">
                <a:latin typeface="Arial" panose="020B0604020202020204" pitchFamily="34" charset="0"/>
                <a:cs typeface="Arial" panose="020B0604020202020204" pitchFamily="34" charset="0"/>
              </a:rPr>
              <a:t>Consente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 l’apprendimento interdisciplinare.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… trascorrere del tempo nella natura è salutare per tutti e favorisce il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benessere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: promuove il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movimento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e allena le capacità motorie, rafforza il sistema immunitario, attenua le emozioni negative e aumenta l’autostima e la fiducia in sé stessi.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... promuove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l’interazione sociale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e rinforza la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coesione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della classe.</a:t>
            </a:r>
          </a:p>
          <a:p>
            <a:pPr marL="228600" indent="-228600">
              <a:buFont typeface="+mj-lt"/>
              <a:buAutoNum type="arabicPeriod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A365A-1ADF-4607-8502-47F2AE751A0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0037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Voglio uscire con la mia classe perché…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… imparare all’aperto permette di fare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esperienze reali che stimolano i cinque sensi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ed aiuta a mantenere un equilibrio con il "mondo digitale": le allieve e gli allievi possono scoprire, sperimentare ed essere attivi all’aperto.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Rinforzando l’autostima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, aumenta la loro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motivazione all’apprendimento.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… l’apprendimento all’aria aperta è compatibile con il Piano di studio e favorisce le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competenze trasversali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(collaborazione, sviluppo di strategie, pensiero creativo, condivisione di soluzioni).</a:t>
            </a:r>
            <a:endParaRPr lang="de-CH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100" b="0" dirty="0">
                <a:latin typeface="Arial" panose="020B0604020202020204" pitchFamily="34" charset="0"/>
                <a:cs typeface="Arial" panose="020B0604020202020204" pitchFamily="34" charset="0"/>
              </a:rPr>
              <a:t>Consente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 l’apprendimento interdisciplinare.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… trascorrere del tempo nella natura è salutare per tutti e favorisce il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benessere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: promuove il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movimento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e allena le capacità motorie, rafforza il sistema immunitario, attenua le emozioni negative e aumenta l’autostima e la fiducia in sé stessi.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... promuove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l’interazione sociale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e rinforza la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coesione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della classe.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A365A-1ADF-4607-8502-47F2AE751A0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534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CH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Usciamo all’aperto perché…</a:t>
            </a:r>
          </a:p>
          <a:p>
            <a:pPr marL="0" indent="0">
              <a:buNone/>
            </a:pPr>
            <a:endParaRPr lang="de-CH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imparare all’aperto permette di fare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esperienze reali che stimolano i cinque sensi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ed aiuta a mantenere un equilibrio con il "mondo digitale": le allieve e gli allievi possono scoprire, sperimentare ed essere attivi all’aperto.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Rinforzando l’autostima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, aumenta la loro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motivazione all’apprendimento.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... vogliamo mettere in pratica le competenze del Piano di studi: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competenze trasversali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(collaborazione, sviluppo di strategie, pensiero creativo, condivisione di soluzioni).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… trascorrere del tempo nella natura è salutare per tutti e favorisce il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benessere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: promuove il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movimento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e allena le capacità motorie, rafforza il sistema immunitario, attenua le emozioni negative e aumenta l’autostima e la fiducia in sé stessi.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… posso offrire lezioni diversificate che aumentano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la motivazione all’apprendimento.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… l'esperienza diretta della natura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rafforza il legame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delle bambine e dei bambini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con la natura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e getta le basi per uno stile di vita sostenibile.</a:t>
            </a:r>
            <a:endParaRPr lang="de-C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A365A-1ADF-4607-8502-47F2AE751A0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805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66EB-93BC-761D-D4FF-7FE32F43A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508E2-D1F5-FACB-5148-625914EC6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D5876-EFC3-1BAD-95BF-9F50E734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12.03.2024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23B53-3703-5286-FEE8-244659EC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C13FA-6690-720D-0DFC-1EDCB8CA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440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150A-3E1B-2F43-E731-B3D87FF5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BBCB0-BD56-40A4-35DF-73B166BCF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4C53A-8AAC-04DE-04EC-BDBAFAFC4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12.03.2024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11B60-018F-CA07-47EB-CC657EF0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A44BD-4E30-4100-CEF1-FEDAC45A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091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16C50-C8D6-BCDC-8D44-DA1F4737A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F2696-3B86-6D7D-6D19-B2EA73463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21227-5BDD-D84E-2A24-902FABA1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12.03.2024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187D0-0DF8-00D1-D4F7-9482201C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B79FF-9244-633D-B8A0-BD9E618C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409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11CC1-D641-6478-A4A1-320B0446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28B88-9144-D950-DA43-70E54FAC1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6D700-0B4C-BAC1-310F-20DC75ED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12.03.2024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0BC93-D82B-AD63-6E74-0A36F2EC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8A4D6-61AD-3BE2-A8A7-48526053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226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1620-07EF-8443-4853-9209D9CD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1681B-51DB-B20E-1486-203B788F8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6A463-6264-6F8A-E4D3-1757C5B5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12.03.2024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9B34B-B224-5D26-4347-7204F968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8AD21-9277-92DC-D946-EC48FD45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2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251B-C27C-3E73-0A27-515C6FC03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A1205-02E0-4932-0A25-EBFB5D588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1EE2C-AF5F-361D-EA4C-248A0F69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47634-1F3F-F836-D602-16C583DB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12.03.2024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CE5C3-08D5-81A1-F73B-03D3EE20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72A22-FAD4-9338-56A5-E820DBA0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925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47483-4562-5810-360D-C6EEDFA0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3B30D-62DF-0616-EC78-90D49E5E9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71060-B573-2763-FFD8-4D7A7C471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7F49D-BC43-2944-8CBC-8997E10DD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23206-D99C-9E82-DB8B-E465E30DF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B62B6-9B57-410C-251B-CBC3C5CF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12.03.2024</a:t>
            </a:fld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16C5F7-E7B6-49C2-3DF7-9718316E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2BEA5-0BA6-BD45-1041-FD82F383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480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032-6C77-09CF-722F-99D6F388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FDDD3-315A-F40A-06D6-610E234C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12.03.2024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C7C4B-181E-6283-4146-5F76D9EC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95B1E-9BEA-067C-2A09-3C2AC9E5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032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6DBCE-DAC6-BDAE-76B8-F8AD950F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12.03.2024</a:t>
            </a:fld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B4985A-9E7A-FE6F-1ABF-D001B5D8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08595-BD63-374E-0FA4-0466F3F4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265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10B4-FD91-65DC-73FB-2F9DD8F4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CEE14-6842-12B6-9720-6B7DC211D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BF874-3FD2-8E1E-2BDC-D72EAF28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8EA8A-405E-D385-50E1-C76D1FCC0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12.03.2024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AF348-DADE-45A3-1DDD-945146C8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C32C9-AB0A-0CAC-D6EA-046E7BF2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46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C94A-DCB9-8CC6-A5D1-81858E8E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262742-1363-DD91-1BBC-445F0C64E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7C4CD-4F60-CCC1-1C4C-8B46B27A9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58CD1-A1CA-2282-2943-CD22990B0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12.03.2024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3E1BF-23E0-C42D-6C0F-74955F7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6ECBC-B9FD-BBCA-BF5C-2C07AEF7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305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5A7AC-0CE8-0387-1B09-FF3846BE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4171B-3566-BEC0-BED0-8295A25C5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F2F3A-BCD6-AB8C-7187-87D8593A6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BFA74-E178-4359-B083-5414EEFDC9E7}" type="datetimeFigureOut">
              <a:rPr lang="de-CH" smtClean="0"/>
              <a:t>12.03.2024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7AFB3-D5ED-16B9-7870-3D8ED269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A550F-447E-1BD4-0D40-FB4DB587B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0FEF3-B78F-41BF-ACB6-B149A60F1E1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888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5BAB-F3E5-91DE-C475-D5D52E4AB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252" y="420579"/>
            <a:ext cx="9867337" cy="841130"/>
          </a:xfrm>
          <a:noFill/>
        </p:spPr>
        <p:txBody>
          <a:bodyPr>
            <a:normAutofit/>
          </a:bodyPr>
          <a:lstStyle/>
          <a:p>
            <a:r>
              <a:rPr lang="it-CH" sz="4800" dirty="0">
                <a:latin typeface="Arial" panose="020B0604020202020204" pitchFamily="34" charset="0"/>
                <a:cs typeface="Arial" panose="020B0604020202020204" pitchFamily="34" charset="0"/>
              </a:rPr>
              <a:t>Perché insegnare all’aria aperta?</a:t>
            </a:r>
            <a:endParaRPr lang="it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72DE9-ABB7-9FDB-CDD3-FE25399E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154" y="1298980"/>
            <a:ext cx="9867338" cy="1267405"/>
          </a:xfrm>
          <a:noFill/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Gli argomenti principali riassunti per te, le tue colleghe e i tuoi colleghi, la direzione scolastica e i genitori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8B37F-EEF5-5D84-9F34-2F8C00B5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7732" y="360480"/>
            <a:ext cx="2108016" cy="8411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A492DFE-4D9E-C1CC-85E9-15D6BE77B540}"/>
              </a:ext>
            </a:extLst>
          </p:cNvPr>
          <p:cNvGrpSpPr/>
          <p:nvPr/>
        </p:nvGrpSpPr>
        <p:grpSpPr>
          <a:xfrm>
            <a:off x="4549" y="2593074"/>
            <a:ext cx="13253435" cy="4348999"/>
            <a:chOff x="-19099" y="2774377"/>
            <a:chExt cx="13253435" cy="4348999"/>
          </a:xfrm>
        </p:grpSpPr>
        <p:pic>
          <p:nvPicPr>
            <p:cNvPr id="6" name="Picture 5" descr="A picture containing ground, person&#10;&#10;Description automatically generated">
              <a:extLst>
                <a:ext uri="{FF2B5EF4-FFF2-40B4-BE49-F238E27FC236}">
                  <a16:creationId xmlns:a16="http://schemas.microsoft.com/office/drawing/2014/main" id="{6B11E6C9-9867-B8FE-2B7C-A3C2AE3643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8" t="24216" r="1058" b="24055"/>
            <a:stretch/>
          </p:blipFill>
          <p:spPr>
            <a:xfrm>
              <a:off x="-19099" y="2774377"/>
              <a:ext cx="12187451" cy="43489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89D1E4-38F2-4D35-FAF5-1BE907384B50}"/>
                </a:ext>
              </a:extLst>
            </p:cNvPr>
            <p:cNvSpPr txBox="1"/>
            <p:nvPr/>
          </p:nvSpPr>
          <p:spPr>
            <a:xfrm>
              <a:off x="10508721" y="6678823"/>
              <a:ext cx="2725615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de-CH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© Niki Huwyler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37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5982-8CAD-DEE4-D829-E1163775E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641" y="508490"/>
            <a:ext cx="10515600" cy="1325563"/>
          </a:xfrm>
        </p:spPr>
        <p:txBody>
          <a:bodyPr>
            <a:normAutofit/>
          </a:bodyPr>
          <a:lstStyle/>
          <a:p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Per il corpo docenti</a:t>
            </a:r>
            <a:br>
              <a:rPr lang="de-CH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6E030-2258-8326-A380-1069DD1C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41" y="1479996"/>
            <a:ext cx="10889673" cy="38980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CH" sz="2400" dirty="0">
                <a:latin typeface="Arial" panose="020B0604020202020204" pitchFamily="34" charset="0"/>
                <a:cs typeface="Arial" panose="020B0604020202020204" pitchFamily="34" charset="0"/>
              </a:rPr>
              <a:t>Insegnare all’aria aperta è utile perché…</a:t>
            </a:r>
          </a:p>
          <a:p>
            <a:pPr marL="0" indent="0">
              <a:buNone/>
            </a:pPr>
            <a:endParaRPr lang="it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permette di fare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esperienze reali che stimolano i cinque sensi.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… promuove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le competenze trasversali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… permette l’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apprendimento interdisciplinare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... è salutare e rafforza il benessere. 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... promuove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l’interazione sociale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 rinforza la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coesione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della classe.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cs typeface="Calibri" panose="020F0502020204030204"/>
            </a:endParaRPr>
          </a:p>
          <a:p>
            <a:endParaRPr lang="de-CH" sz="2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882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F23C-6E3F-2C72-96C7-93608AB3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44" y="324181"/>
            <a:ext cx="10515600" cy="1325563"/>
          </a:xfrm>
        </p:spPr>
        <p:txBody>
          <a:bodyPr/>
          <a:lstStyle/>
          <a:p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Per la tua direzione scolastica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B3502-9319-347D-2677-5A245F322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44" y="1500645"/>
            <a:ext cx="11037917" cy="3856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sz="2400" dirty="0">
                <a:latin typeface="Arial" panose="020B0604020202020204" pitchFamily="34" charset="0"/>
                <a:cs typeface="Arial" panose="020B0604020202020204" pitchFamily="34" charset="0"/>
              </a:rPr>
              <a:t>Desidero uscire con la mia classe perché…</a:t>
            </a:r>
          </a:p>
          <a:p>
            <a:pPr marL="0" indent="0">
              <a:buNone/>
            </a:pPr>
            <a:endParaRPr lang="de-CH" sz="2400" dirty="0"/>
          </a:p>
          <a:p>
            <a:pPr marL="514350" indent="-514350">
              <a:buFont typeface="+mj-lt"/>
              <a:buAutoNum type="arabicPeriod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permette di fare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esperienze reali che stimolano i cinque sensi.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promuove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le competenze trasversali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… permette l’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apprendimento interdisciplinare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... è salutare e rafforza il benessere. 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... promuove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l’interazione sociale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 rinforza la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coesione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della classe.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6266-9254-BBDB-FD09-22926BF1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Per i genitori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08553-62A8-4B7E-0A10-01827C01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563"/>
            <a:ext cx="10515600" cy="5059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sz="2400" dirty="0">
                <a:latin typeface="Arial" panose="020B0604020202020204" pitchFamily="34" charset="0"/>
                <a:cs typeface="Arial" panose="020B0604020202020204" pitchFamily="34" charset="0"/>
              </a:rPr>
              <a:t>Usciamo all’aperto perché…</a:t>
            </a:r>
          </a:p>
          <a:p>
            <a:pPr marL="0" indent="0">
              <a:buNone/>
            </a:pP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l’insegnamento all’aria aperta consente di fare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esperienze reali che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stimolano i cinque sensi.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... promuove le competenze del Piano di studi.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... trascorrere del tempo nella natura è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salutare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e aumenta il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benessere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... posso offrire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lezioni diversificate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che aumentano la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motivazione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all’apprendimento.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... l’esperienza diretta della natura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rafforza il legame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delle bambine e dei bambini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con la natura.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1022064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8fbbad-dfbc-406b-8032-67a6e5ce2392">
      <Terms xmlns="http://schemas.microsoft.com/office/infopath/2007/PartnerControls"/>
    </lcf76f155ced4ddcb4097134ff3c332f>
    <TaxCatchAll xmlns="1f0e2fcf-48ef-4d69-bceb-93ca424c3cd5" xsi:nil="true"/>
    <SharedWithUsers xmlns="1f0e2fcf-48ef-4d69-bceb-93ca424c3cd5">
      <UserInfo>
        <DisplayName>Noelle Siegenthaler</DisplayName>
        <AccountId>16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C6614CC9CEF54F956283BA2EB96C85" ma:contentTypeVersion="18" ma:contentTypeDescription="Create a new document." ma:contentTypeScope="" ma:versionID="e97a3ede844fce98d1b899269f7a4bd9">
  <xsd:schema xmlns:xsd="http://www.w3.org/2001/XMLSchema" xmlns:xs="http://www.w3.org/2001/XMLSchema" xmlns:p="http://schemas.microsoft.com/office/2006/metadata/properties" xmlns:ns2="ae8fbbad-dfbc-406b-8032-67a6e5ce2392" xmlns:ns3="1f0e2fcf-48ef-4d69-bceb-93ca424c3cd5" targetNamespace="http://schemas.microsoft.com/office/2006/metadata/properties" ma:root="true" ma:fieldsID="0880b76752a570c1cf223d26fe8922b8" ns2:_="" ns3:_="">
    <xsd:import namespace="ae8fbbad-dfbc-406b-8032-67a6e5ce2392"/>
    <xsd:import namespace="1f0e2fcf-48ef-4d69-bceb-93ca424c3c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fbbad-dfbc-406b-8032-67a6e5ce2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7912ab9-3d5c-4f4b-a591-49fcc79e8a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e2fcf-48ef-4d69-bceb-93ca424c3cd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50cfed7-ba24-4337-9ea0-3998b47ccd70}" ma:internalName="TaxCatchAll" ma:showField="CatchAllData" ma:web="1f0e2fcf-48ef-4d69-bceb-93ca424c3c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AC6944-6245-4042-87DD-3BF09B547A58}">
  <ds:schemaRefs>
    <ds:schemaRef ds:uri="1f0e2fcf-48ef-4d69-bceb-93ca424c3cd5"/>
    <ds:schemaRef ds:uri="ae8fbbad-dfbc-406b-8032-67a6e5ce239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4E2B66A-8CD3-4060-8186-F6FB319F8B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8fbbad-dfbc-406b-8032-67a6e5ce2392"/>
    <ds:schemaRef ds:uri="1f0e2fcf-48ef-4d69-bceb-93ca424c3c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B5C6D9-7DD7-4D49-8568-2D3D4D25EA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Widescreen</PresentationFormat>
  <Paragraphs>50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Perché insegnare all’aria aperta?</vt:lpstr>
      <vt:lpstr>Per il corpo docenti </vt:lpstr>
      <vt:lpstr>Per la tua direzione scolastica</vt:lpstr>
      <vt:lpstr>Per i genitori</vt:lpstr>
    </vt:vector>
  </TitlesOfParts>
  <Company>WWF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Warum draussen unterrichten?</dc:title>
  <dc:creator>Dina Walser</dc:creator>
  <cp:lastModifiedBy>Nadia Klemm</cp:lastModifiedBy>
  <cp:revision>1</cp:revision>
  <cp:lastPrinted>2022-10-13T05:32:55Z</cp:lastPrinted>
  <dcterms:created xsi:type="dcterms:W3CDTF">2022-10-12T11:51:37Z</dcterms:created>
  <dcterms:modified xsi:type="dcterms:W3CDTF">2024-03-12T15:29:17Z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0x010100A9C6614CC9CEF54F956283BA2EB96C85</vt:lpwstr>
  </property>
  <property fmtid="{D5CDD505-2E9C-101B-9397-08002B2CF9AE}" pid="3" name="MediaServiceImageTags">
    <vt:lpwstr/>
  </property>
</Properties>
</file>